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1"/>
  </p:notesMasterIdLst>
  <p:sldIdLst>
    <p:sldId id="256" r:id="rId2"/>
    <p:sldId id="266" r:id="rId3"/>
    <p:sldId id="262" r:id="rId4"/>
    <p:sldId id="268" r:id="rId5"/>
    <p:sldId id="264" r:id="rId6"/>
    <p:sldId id="261" r:id="rId7"/>
    <p:sldId id="263" r:id="rId8"/>
    <p:sldId id="267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4" d="100"/>
          <a:sy n="154" d="100"/>
        </p:scale>
        <p:origin x="-384" y="-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90D9A-62DE-4457-9008-0DD06FFD780A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E261E-EABF-4DC5-9192-FECC48432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2240555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914401"/>
            <a:ext cx="7543800" cy="1614488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2531618"/>
            <a:ext cx="6172200" cy="51435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514352"/>
            <a:ext cx="5791200" cy="26288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457201"/>
            <a:ext cx="2133600" cy="388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514351"/>
            <a:ext cx="5029200" cy="3429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3055874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200526"/>
            <a:ext cx="37338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428750"/>
            <a:ext cx="6035040" cy="1762506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493776"/>
            <a:ext cx="3273552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493778"/>
            <a:ext cx="3273552" cy="25741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496483"/>
            <a:ext cx="3273552" cy="47982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028700"/>
            <a:ext cx="3276600" cy="20574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496483"/>
            <a:ext cx="3273552" cy="47982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028700"/>
            <a:ext cx="3273552" cy="20574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39014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39014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330941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4351"/>
            <a:ext cx="4343400" cy="257175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514351"/>
            <a:ext cx="2590800" cy="257175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459583"/>
            <a:ext cx="6705600" cy="191023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2589785"/>
            <a:ext cx="5029200" cy="540603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2498598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778831"/>
            <a:ext cx="7240620" cy="428024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418098" y="314350"/>
            <a:ext cx="4153854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87642"/>
            <a:ext cx="6479362" cy="356606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514352"/>
            <a:ext cx="6096000" cy="274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1605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45828A8-AB51-4D3F-A784-32DFC40CC07D}" type="datetimeFigureOut">
              <a:rPr lang="en-US" smtClean="0"/>
              <a:t>6/17/2018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4616055"/>
            <a:ext cx="45720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A66EB9FA-DA1A-4BC7-AA4D-DA69FAA4E55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enik%C5%91-%C3%A9va-avina-2a41553a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IngatlanPiac projekt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Avina Enikő Éva</a:t>
            </a:r>
          </a:p>
          <a:p>
            <a:r>
              <a:rPr lang="hu-HU" dirty="0" smtClean="0"/>
              <a:t>Reaktor Labs </a:t>
            </a:r>
            <a:r>
              <a:rPr lang="en-US" dirty="0" smtClean="0"/>
              <a:t>Kft</a:t>
            </a:r>
            <a:r>
              <a:rPr lang="en-US" dirty="0" smtClean="0"/>
              <a:t>.| </a:t>
            </a:r>
            <a:r>
              <a:rPr lang="hu-HU" dirty="0" smtClean="0"/>
              <a:t>2018.06.</a:t>
            </a:r>
            <a:r>
              <a:rPr lang="en-US" dirty="0" smtClean="0"/>
              <a:t>20</a:t>
            </a:r>
            <a:r>
              <a:rPr lang="hu-HU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685800"/>
          </a:xfrm>
        </p:spPr>
        <p:txBody>
          <a:bodyPr/>
          <a:lstStyle/>
          <a:p>
            <a:r>
              <a:rPr lang="en-US" sz="4000" dirty="0" smtClean="0"/>
              <a:t>Projekt k</a:t>
            </a:r>
            <a:r>
              <a:rPr lang="hu-HU" sz="4000" dirty="0" smtClean="0"/>
              <a:t>övetelmények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268034" y="1524000"/>
            <a:ext cx="6961566" cy="2571750"/>
          </a:xfrm>
        </p:spPr>
        <p:txBody>
          <a:bodyPr>
            <a:normAutofit/>
          </a:bodyPr>
          <a:lstStyle/>
          <a:p>
            <a:r>
              <a:rPr lang="hu-HU" sz="1800" dirty="0" smtClean="0"/>
              <a:t>User </a:t>
            </a:r>
            <a:r>
              <a:rPr lang="en-US" sz="1800" dirty="0" smtClean="0"/>
              <a:t>&amp; admin</a:t>
            </a:r>
            <a:r>
              <a:rPr lang="hu-HU" sz="1800" dirty="0" smtClean="0"/>
              <a:t> </a:t>
            </a:r>
            <a:r>
              <a:rPr lang="en-US" sz="1800" dirty="0" smtClean="0"/>
              <a:t>jogosults</a:t>
            </a:r>
            <a:r>
              <a:rPr lang="hu-HU" sz="1800" dirty="0" smtClean="0"/>
              <a:t>á</a:t>
            </a:r>
            <a:r>
              <a:rPr lang="en-US" sz="1800" dirty="0" smtClean="0"/>
              <a:t>gok</a:t>
            </a:r>
            <a:endParaRPr lang="hu-HU" sz="1800" dirty="0" smtClean="0"/>
          </a:p>
          <a:p>
            <a:r>
              <a:rPr lang="hu-HU" sz="1800" dirty="0" smtClean="0"/>
              <a:t>Hirdetésfeladás</a:t>
            </a:r>
            <a:endParaRPr lang="hu-HU" sz="1800" dirty="0" smtClean="0"/>
          </a:p>
          <a:p>
            <a:r>
              <a:rPr lang="hu-HU" sz="1800" dirty="0" smtClean="0"/>
              <a:t>Képfeltöltés saját </a:t>
            </a:r>
            <a:r>
              <a:rPr lang="hu-HU" sz="1800" dirty="0" smtClean="0"/>
              <a:t>adatbázisba</a:t>
            </a:r>
            <a:endParaRPr lang="en-US" sz="1800" dirty="0" smtClean="0"/>
          </a:p>
          <a:p>
            <a:r>
              <a:rPr lang="hu-HU" sz="1800" dirty="0" smtClean="0"/>
              <a:t>Böngészés </a:t>
            </a:r>
            <a:r>
              <a:rPr lang="hu-HU" sz="1800" dirty="0"/>
              <a:t>hirdetések között</a:t>
            </a:r>
          </a:p>
          <a:p>
            <a:r>
              <a:rPr lang="hu-HU" sz="1800" dirty="0" smtClean="0"/>
              <a:t>Tesztfelhasználók </a:t>
            </a:r>
            <a:r>
              <a:rPr lang="hu-HU" sz="1800" dirty="0" smtClean="0"/>
              <a:t>és hirdetések beégetése az adatbázisba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2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66800" y="1324612"/>
            <a:ext cx="6781800" cy="33807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685800"/>
          </a:xfrm>
        </p:spPr>
        <p:txBody>
          <a:bodyPr/>
          <a:lstStyle/>
          <a:p>
            <a:r>
              <a:rPr lang="hu-HU" sz="4000" dirty="0" smtClean="0"/>
              <a:t>Technológiák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32" y="3223887"/>
            <a:ext cx="1718368" cy="1388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9" y="3185469"/>
            <a:ext cx="1519881" cy="15198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05792"/>
            <a:ext cx="1448848" cy="1159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34" y="1503710"/>
            <a:ext cx="1447866" cy="14478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73" y="1396111"/>
            <a:ext cx="1631092" cy="16310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297" y="1465095"/>
            <a:ext cx="2447703" cy="16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685800"/>
          </a:xfrm>
        </p:spPr>
        <p:txBody>
          <a:bodyPr/>
          <a:lstStyle/>
          <a:p>
            <a:r>
              <a:rPr lang="en-US" sz="4000" dirty="0" smtClean="0"/>
              <a:t>Adatb</a:t>
            </a:r>
            <a:r>
              <a:rPr lang="hu-HU" sz="4000" dirty="0" smtClean="0"/>
              <a:t>ázis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93" t="8504" r="1593" b="13278"/>
          <a:stretch/>
        </p:blipFill>
        <p:spPr>
          <a:xfrm>
            <a:off x="1905000" y="1162050"/>
            <a:ext cx="4555958" cy="3581400"/>
          </a:xfrm>
          <a:effectLst>
            <a:outerShdw blurRad="50800" dist="762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4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68730"/>
            <a:ext cx="6822255" cy="3474720"/>
          </a:xfrm>
          <a:prstGeom prst="rect">
            <a:avLst/>
          </a:prstGeom>
          <a:noFill/>
          <a:ln>
            <a:noFill/>
          </a:ln>
          <a:effectLst>
            <a:outerShdw blurRad="50800" dist="63500" dir="2700000" sx="101000" sy="101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r="-943"/>
          <a:stretch/>
        </p:blipFill>
        <p:spPr>
          <a:xfrm>
            <a:off x="1143000" y="1271016"/>
            <a:ext cx="6754234" cy="3474720"/>
          </a:xfrm>
          <a:effectLst>
            <a:outerShdw blurRad="50800" dist="63500" dir="2700000" sx="101000" sy="101000" algn="tl" rotWithShape="0">
              <a:prstClr val="black">
                <a:alpha val="3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1950"/>
            <a:ext cx="7543800" cy="685800"/>
          </a:xfrm>
        </p:spPr>
        <p:txBody>
          <a:bodyPr/>
          <a:lstStyle/>
          <a:p>
            <a:r>
              <a:rPr lang="en-US" sz="4000" dirty="0" smtClean="0"/>
              <a:t>Design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453390"/>
          </a:xfrm>
        </p:spPr>
        <p:txBody>
          <a:bodyPr/>
          <a:lstStyle/>
          <a:p>
            <a:r>
              <a:rPr lang="hu-HU" sz="3200" dirty="0" smtClean="0"/>
              <a:t>Videó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pic>
        <p:nvPicPr>
          <p:cNvPr id="7" name="Kezdőlap - IngatlanPiac - Google Chrome 6_14_2018 10_55_44 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732" y="1047750"/>
            <a:ext cx="6781800" cy="37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685800"/>
          </a:xfrm>
        </p:spPr>
        <p:txBody>
          <a:bodyPr/>
          <a:lstStyle/>
          <a:p>
            <a:r>
              <a:rPr lang="en-US" sz="4000" dirty="0" smtClean="0"/>
              <a:t>Code snippets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23950"/>
            <a:ext cx="5486400" cy="3608019"/>
          </a:xfrm>
          <a:prstGeom prst="rect">
            <a:avLst/>
          </a:prstGeom>
          <a:effectLst>
            <a:outerShdw blurRad="50800" dist="50800" dir="2700000" sx="101000" sy="101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8985104" cy="3124200"/>
          </a:xfrm>
          <a:prstGeom prst="rect">
            <a:avLst/>
          </a:prstGeom>
          <a:effectLst>
            <a:outerShdw blurRad="50800" dist="63500" dir="2700000" sx="101000" sy="101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6"/>
          <a:stretch/>
        </p:blipFill>
        <p:spPr>
          <a:xfrm>
            <a:off x="1219200" y="1741069"/>
            <a:ext cx="6400800" cy="2321975"/>
          </a:xfrm>
          <a:effectLst>
            <a:outerShdw blurRad="50800" dist="63500" dir="2700000" sx="101000" sy="101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08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65760"/>
            <a:ext cx="7543800" cy="685800"/>
          </a:xfrm>
        </p:spPr>
        <p:txBody>
          <a:bodyPr/>
          <a:lstStyle/>
          <a:p>
            <a:r>
              <a:rPr lang="hu-HU" sz="4000" dirty="0" smtClean="0"/>
              <a:t>Bővítési lehetőségek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428750"/>
            <a:ext cx="6324600" cy="2743199"/>
          </a:xfrm>
        </p:spPr>
        <p:txBody>
          <a:bodyPr/>
          <a:lstStyle/>
          <a:p>
            <a:r>
              <a:rPr lang="hu-HU" dirty="0" smtClean="0"/>
              <a:t>Képek </a:t>
            </a:r>
            <a:r>
              <a:rPr lang="hu-HU" dirty="0" smtClean="0"/>
              <a:t>megtekintése felugró ablakban</a:t>
            </a:r>
          </a:p>
          <a:p>
            <a:r>
              <a:rPr lang="hu-HU" dirty="0"/>
              <a:t>Lokáció megjelenítése Google Maps </a:t>
            </a:r>
            <a:r>
              <a:rPr lang="hu-HU" dirty="0" smtClean="0"/>
              <a:t>segítségével</a:t>
            </a:r>
          </a:p>
          <a:p>
            <a:r>
              <a:rPr lang="hu-HU" dirty="0" smtClean="0"/>
              <a:t>Social login form (facebook, Google</a:t>
            </a:r>
            <a:r>
              <a:rPr lang="hu-HU" dirty="0" smtClean="0"/>
              <a:t>)</a:t>
            </a:r>
          </a:p>
          <a:p>
            <a:r>
              <a:rPr lang="hu-HU" dirty="0" smtClean="0"/>
              <a:t>Front-End és design továbbfejlesztése</a:t>
            </a:r>
            <a:endParaRPr lang="hu-H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7240" y="914400"/>
            <a:ext cx="7543800" cy="1428750"/>
          </a:xfrm>
        </p:spPr>
        <p:txBody>
          <a:bodyPr/>
          <a:lstStyle/>
          <a:p>
            <a:r>
              <a:rPr lang="en-US" sz="4800" dirty="0" smtClean="0"/>
              <a:t>K</a:t>
            </a:r>
            <a:r>
              <a:rPr lang="hu-HU" sz="4800" dirty="0" smtClean="0"/>
              <a:t>öszönöm a 	figyelmet!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2057400" y="3486150"/>
            <a:ext cx="4724400" cy="514350"/>
          </a:xfrm>
          <a:solidFill>
            <a:schemeClr val="tx1"/>
          </a:solidFill>
          <a:effectLst>
            <a:outerShdw blurRad="50800" dist="127000" dir="3600000" sx="101000" sy="101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effectLst/>
                <a:hlinkClick r:id="rId2"/>
              </a:rPr>
              <a:t>LinkedIn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 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Avina 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Enikő Éva, Reaktor 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Labs</a:t>
            </a:r>
            <a:r>
              <a:rPr lang="en-US" sz="1400" dirty="0" smtClean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effectLst/>
              </a:rPr>
              <a:t>Kft</a:t>
            </a:r>
            <a:r>
              <a:rPr lang="en-US" sz="1400" dirty="0" smtClean="0">
                <a:solidFill>
                  <a:schemeClr val="bg1"/>
                </a:solidFill>
                <a:effectLst/>
              </a:rPr>
              <a:t>.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, 2018.06</a:t>
            </a:r>
            <a:r>
              <a:rPr lang="en-US" sz="1400" dirty="0" smtClean="0">
                <a:solidFill>
                  <a:schemeClr val="bg1"/>
                </a:solidFill>
                <a:effectLst/>
              </a:rPr>
              <a:t>.20</a:t>
            </a:r>
            <a:r>
              <a:rPr lang="hu-HU" sz="1400" dirty="0" smtClean="0">
                <a:solidFill>
                  <a:schemeClr val="bg1"/>
                </a:solidFill>
                <a:effectLst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743450"/>
            <a:ext cx="9144000" cy="400050"/>
          </a:xfrm>
          <a:prstGeom prst="rect">
            <a:avLst/>
          </a:prstGeom>
          <a:solidFill>
            <a:schemeClr val="accent5"/>
          </a:solidFill>
          <a:ln>
            <a:solidFill>
              <a:schemeClr val="accent4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0" y="241935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GitHub: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https://github.com/eeavina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8601"/>
            <a:ext cx="1524132" cy="2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DEMO">
      <a:dk1>
        <a:srgbClr val="39444E"/>
      </a:dk1>
      <a:lt1>
        <a:srgbClr val="EBEBEB"/>
      </a:lt1>
      <a:dk2>
        <a:srgbClr val="DF691A"/>
      </a:dk2>
      <a:lt2>
        <a:srgbClr val="EBEBEB"/>
      </a:lt2>
      <a:accent1>
        <a:srgbClr val="4E5D6C"/>
      </a:accent1>
      <a:accent2>
        <a:srgbClr val="F5C201"/>
      </a:accent2>
      <a:accent3>
        <a:srgbClr val="0072D5"/>
      </a:accent3>
      <a:accent4>
        <a:srgbClr val="989AAC"/>
      </a:accent4>
      <a:accent5>
        <a:srgbClr val="DF691A"/>
      </a:accent5>
      <a:accent6>
        <a:srgbClr val="FFFFFF"/>
      </a:accent6>
      <a:hlink>
        <a:srgbClr val="FFC000"/>
      </a:hlink>
      <a:folHlink>
        <a:srgbClr val="969696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5632</TotalTime>
  <Words>85</Words>
  <Application>Microsoft Office PowerPoint</Application>
  <PresentationFormat>On-screen Show (16:9)</PresentationFormat>
  <Paragraphs>22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Elemental</vt:lpstr>
      <vt:lpstr>IngatlanPiac projekt</vt:lpstr>
      <vt:lpstr>Projekt követelmények</vt:lpstr>
      <vt:lpstr>Technológiák</vt:lpstr>
      <vt:lpstr>Adatbázis</vt:lpstr>
      <vt:lpstr>Design</vt:lpstr>
      <vt:lpstr>Videó</vt:lpstr>
      <vt:lpstr>Code snippets</vt:lpstr>
      <vt:lpstr>Bővítési lehetőségek</vt:lpstr>
      <vt:lpstr>Köszönöm a  figyelmet!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Zsiga trainer app</dc:title>
  <dc:creator>Jack Avina</dc:creator>
  <cp:lastModifiedBy>Jack Avina</cp:lastModifiedBy>
  <cp:revision>69</cp:revision>
  <dcterms:created xsi:type="dcterms:W3CDTF">2018-05-31T21:01:45Z</dcterms:created>
  <dcterms:modified xsi:type="dcterms:W3CDTF">2018-06-20T08:48:38Z</dcterms:modified>
</cp:coreProperties>
</file>